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40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6287-FC33-BA2E-7EB2-B7618DAF8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6F9C0-CA6E-F1E4-F463-5A9C7088E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933CF-CD6C-95ED-C6AF-152972A8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C7943-C366-C7CE-63C6-E53BC21D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5659-7B67-3D16-3BCF-444022D0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6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10C3-A8B2-09E2-3369-538918B0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20821-4D50-492B-6920-ECBD98E0C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D3E5B-26A6-BA67-6C7F-B6A4900D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ACB58-8E31-552F-AB64-3F37B3ED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784D-81AF-1AAD-F14C-59B31CD03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9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1F3A65-05E5-911C-6C1A-724F5883B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1851C-5A27-6557-13F1-EF3597EBE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99619-64EB-7BD2-3B31-593AEFE0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C44DC-83FA-6E6C-C7D9-BE7059B0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44E38-96A0-5D9E-0C23-FB69DBBF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4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ABE0-5D69-45CC-2252-185E7AA0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9A9E-DEDA-FB30-FA03-EF910AC0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ABFF6-5676-E80C-4F60-B9CB0637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0E5E0-36FF-FB17-AE6D-7A50D001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0201A-EAD5-F58D-7F87-F7F9034E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5C9B-341A-EF89-5F30-936F53CF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46958-E93D-E6E9-755F-E84FFB8E6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EBCB0-BAA9-1830-473C-1F0BEF1C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C13C6-4F9C-97B8-1366-EFD2CCE4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6E05-CD02-10B4-FDB7-57511F88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F94-9EE3-49FA-8B8C-7E4764BE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A6732-5CFA-F186-B7F8-65BECF9C2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D9137-7458-582E-FA84-4EA72D38F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DC3F1-6038-E231-559D-A140F0EA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5C049-42D6-207B-FA71-BB7A8358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21E05-5701-B93F-1C6A-4B25135A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5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2EB3-7116-D532-7BEC-8E2BFE6A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AD904-2917-426E-10BB-1B90A4B75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13F5D-3D9F-5F4F-ABFD-FA057F4C7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67629-A50B-F16C-4EE4-472A06687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8067D-3E99-D09F-12F3-2FCAAB48AA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10147-BCDF-1B46-0B24-A97C4EBA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C9D45-5A1D-3425-3FD7-FF8BFA70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F743A-E56C-888B-B8D4-C9FFD577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8FD5-A76D-0110-6A09-45F527EC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ABBCA-927B-AC58-EC9C-7E19B795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507FC-C9E7-86D8-7135-BCA0187D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CDA5D-519F-AAA7-6F38-0BA513B7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6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E8836E-D5CB-2FB0-920B-10C66814B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1829D-3CCD-6DB3-8782-607EDB42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72D42-CEF3-9DEC-C9CB-EC3A718B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85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6558-6CDB-D897-4F37-011B2E1E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52A90-033A-CB0B-275A-17B2249F7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C4CBE-027D-CC8B-744A-CAAF9084C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3C88F-F4A8-DCD1-3DFC-23970F5F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8BE12-A051-C2D1-4C63-D0FB8B36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5B668-4BCD-2E2F-9EEB-F5DEE186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6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00E0-6F3E-D93A-82AE-D581ABC3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CBBF2-4BF1-6C27-8AF6-1AB52C7F1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84662-F64D-4617-CEB7-336161182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85E35-726D-2C05-8A18-4C07E189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1B0B4-761E-C815-736F-69C4B9869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4289D-695B-4D51-D6EC-24064E46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7AAF3-CE25-C09F-955C-372F4248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4965-31C4-0711-97BE-2C6CDB196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0F8D2-C2F7-9AF7-D756-3B096442D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7D1DB5-9CAC-4408-A239-9A017B228385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D9516-9FF3-B800-EEDA-675827914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4A17C-943B-E18F-2059-AA95711FF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5B530C-0559-4CAA-B546-84E3A64E1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4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2.mp4"/><Relationship Id="rId13" Type="http://schemas.openxmlformats.org/officeDocument/2006/relationships/image" Target="../media/image7.png"/><Relationship Id="rId3" Type="http://schemas.microsoft.com/office/2007/relationships/media" Target="file:///C:\gitclones\johanwranker.github.io\me\assets\Skriskor.mp4" TargetMode="External"/><Relationship Id="rId7" Type="http://schemas.microsoft.com/office/2007/relationships/media" Target="../media/media2.mp4"/><Relationship Id="rId12" Type="http://schemas.openxmlformats.org/officeDocument/2006/relationships/image" Target="../media/image6.jpg"/><Relationship Id="rId2" Type="http://schemas.openxmlformats.org/officeDocument/2006/relationships/video" Target="file:///C:\gitclones\johanwranker.github.io\me\assets\beason31.mp4" TargetMode="External"/><Relationship Id="rId1" Type="http://schemas.microsoft.com/office/2007/relationships/media" Target="file:///C:\gitclones\johanwranker.github.io\me\assets\beason31.mp4" TargetMode="External"/><Relationship Id="rId6" Type="http://schemas.openxmlformats.org/officeDocument/2006/relationships/video" Target="../media/media1.mp4"/><Relationship Id="rId11" Type="http://schemas.openxmlformats.org/officeDocument/2006/relationships/image" Target="../media/image5.png"/><Relationship Id="rId5" Type="http://schemas.microsoft.com/office/2007/relationships/media" Target="../media/media1.mp4"/><Relationship Id="rId10" Type="http://schemas.openxmlformats.org/officeDocument/2006/relationships/image" Target="../media/image4.png"/><Relationship Id="rId4" Type="http://schemas.openxmlformats.org/officeDocument/2006/relationships/video" Target="file:///C:\gitclones\johanwranker.github.io\me\assets\Skriskor.mp4" TargetMode="Externa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hirt&#10;&#10;AI-generated content may be incorrect.">
            <a:extLst>
              <a:ext uri="{FF2B5EF4-FFF2-40B4-BE49-F238E27FC236}">
                <a16:creationId xmlns:a16="http://schemas.microsoft.com/office/drawing/2014/main" id="{B8DE189D-E305-B007-99A0-18F70AB5B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33" y="-8180861"/>
            <a:ext cx="12396266" cy="22051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3EDFB-3470-C8B3-AC0A-5521C9862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7309" y="3870237"/>
            <a:ext cx="9144000" cy="2387600"/>
          </a:xfrm>
        </p:spPr>
        <p:txBody>
          <a:bodyPr/>
          <a:lstStyle/>
          <a:p>
            <a:r>
              <a:rPr lang="sv-SE" dirty="0">
                <a:latin typeface="Bernard MT Condensed" panose="02050806060905020404" pitchFamily="18" charset="0"/>
              </a:rPr>
              <a:t>JOHAN WRANKER</a:t>
            </a:r>
            <a:endParaRPr lang="en-US" dirty="0">
              <a:latin typeface="Bernard MT Condensed" panose="020508060609050204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D7A2A-F42B-E3F7-A83A-E65DBDE9D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7309" y="6349912"/>
            <a:ext cx="9144000" cy="1655762"/>
          </a:xfrm>
        </p:spPr>
        <p:txBody>
          <a:bodyPr/>
          <a:lstStyle/>
          <a:p>
            <a:r>
              <a:rPr lang="sv-SE" dirty="0"/>
              <a:t>2025-05-30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ouse with a garden in the back&#10;&#10;Description automatically generated">
            <a:extLst>
              <a:ext uri="{FF2B5EF4-FFF2-40B4-BE49-F238E27FC236}">
                <a16:creationId xmlns:a16="http://schemas.microsoft.com/office/drawing/2014/main" id="{C1DB338C-BCA5-4950-B6C9-826B0EA3C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2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group of people standing in front of a tree&#10;&#10;Description automatically generated">
            <a:extLst>
              <a:ext uri="{FF2B5EF4-FFF2-40B4-BE49-F238E27FC236}">
                <a16:creationId xmlns:a16="http://schemas.microsoft.com/office/drawing/2014/main" id="{4CB3132E-1C90-42EB-57D1-6D995BD6F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3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tree&#10;&#10;Description automatically generated">
            <a:extLst>
              <a:ext uri="{FF2B5EF4-FFF2-40B4-BE49-F238E27FC236}">
                <a16:creationId xmlns:a16="http://schemas.microsoft.com/office/drawing/2014/main" id="{B3C296DD-5369-51DD-1EED-09931BACE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6A743F-433C-1BD5-4AFA-540A7E8F7FAB}"/>
              </a:ext>
            </a:extLst>
          </p:cNvPr>
          <p:cNvSpPr/>
          <p:nvPr/>
        </p:nvSpPr>
        <p:spPr>
          <a:xfrm>
            <a:off x="1170616" y="3897202"/>
            <a:ext cx="2254216" cy="118179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952"/>
              </a:spcBef>
            </a:pPr>
            <a:r>
              <a:rPr lang="sv-SE" sz="1800" dirty="0">
                <a:solidFill>
                  <a:schemeClr val="tx1"/>
                </a:solidFill>
              </a:rPr>
              <a:t>Tyra</a:t>
            </a:r>
          </a:p>
          <a:p>
            <a:pPr algn="ctr">
              <a:lnSpc>
                <a:spcPct val="114000"/>
              </a:lnSpc>
              <a:spcBef>
                <a:spcPts val="952"/>
              </a:spcBef>
            </a:pPr>
            <a:r>
              <a:rPr lang="sv-SE" sz="1800" dirty="0">
                <a:solidFill>
                  <a:schemeClr val="tx1"/>
                </a:solidFill>
              </a:rPr>
              <a:t>Summer black.</a:t>
            </a:r>
            <a:br>
              <a:rPr lang="sv-SE" sz="1800" dirty="0">
                <a:solidFill>
                  <a:schemeClr val="tx1"/>
                </a:solidFill>
              </a:rPr>
            </a:br>
            <a:r>
              <a:rPr lang="sv-SE" sz="1800" dirty="0">
                <a:solidFill>
                  <a:schemeClr val="tx1"/>
                </a:solidFill>
              </a:rPr>
              <a:t>Phone attached</a:t>
            </a:r>
            <a:r>
              <a:rPr lang="sv-SE" sz="1800" dirty="0">
                <a:solidFill>
                  <a:schemeClr val="bg1"/>
                </a:solidFill>
              </a:rPr>
              <a:t> </a:t>
            </a:r>
            <a:endParaRPr lang="en-US" sz="1800" dirty="0" err="1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6AEEBD-EDF2-646C-A772-116109C1C6CA}"/>
              </a:ext>
            </a:extLst>
          </p:cNvPr>
          <p:cNvSpPr/>
          <p:nvPr/>
        </p:nvSpPr>
        <p:spPr>
          <a:xfrm>
            <a:off x="5391362" y="5441133"/>
            <a:ext cx="2254216" cy="101611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952"/>
              </a:spcBef>
            </a:pPr>
            <a:r>
              <a:rPr lang="sv-SE" sz="1800" dirty="0">
                <a:solidFill>
                  <a:schemeClr val="tx1"/>
                </a:solidFill>
              </a:rPr>
              <a:t>Sara</a:t>
            </a:r>
          </a:p>
          <a:p>
            <a:pPr algn="ctr">
              <a:lnSpc>
                <a:spcPct val="114000"/>
              </a:lnSpc>
              <a:spcBef>
                <a:spcPts val="952"/>
              </a:spcBef>
            </a:pPr>
            <a:r>
              <a:rPr lang="sv-SE" sz="1800" dirty="0">
                <a:solidFill>
                  <a:schemeClr val="tx1"/>
                </a:solidFill>
              </a:rPr>
              <a:t>Self sewn dress  </a:t>
            </a:r>
            <a:endParaRPr lang="en-US" sz="1800" dirty="0" err="1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25348F-FFCC-8C42-1A57-770CE7B2DC83}"/>
              </a:ext>
            </a:extLst>
          </p:cNvPr>
          <p:cNvSpPr/>
          <p:nvPr/>
        </p:nvSpPr>
        <p:spPr>
          <a:xfrm>
            <a:off x="7771320" y="4254037"/>
            <a:ext cx="2719259" cy="15843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  <a:spcBef>
                <a:spcPts val="952"/>
              </a:spcBef>
            </a:pPr>
            <a:r>
              <a:rPr lang="sv-SE" sz="1800" dirty="0">
                <a:solidFill>
                  <a:schemeClr val="tx1"/>
                </a:solidFill>
              </a:rPr>
              <a:t>Elias</a:t>
            </a:r>
            <a:br>
              <a:rPr lang="sv-SE" sz="1800" dirty="0">
                <a:solidFill>
                  <a:schemeClr val="tx1"/>
                </a:solidFill>
              </a:rPr>
            </a:br>
            <a:r>
              <a:rPr lang="sv-SE" sz="1800" dirty="0">
                <a:solidFill>
                  <a:schemeClr val="tx1"/>
                </a:solidFill>
              </a:rPr>
              <a:t>T-shift:</a:t>
            </a:r>
            <a:br>
              <a:rPr lang="sv-SE" sz="1800" dirty="0">
                <a:solidFill>
                  <a:schemeClr val="tx1"/>
                </a:solidFill>
              </a:rPr>
            </a:br>
            <a:r>
              <a:rPr lang="sv-SE" sz="1800" dirty="0">
                <a:solidFill>
                  <a:schemeClr val="tx1"/>
                </a:solidFill>
              </a:rPr>
              <a:t>Procrastinators UNITE</a:t>
            </a:r>
            <a:br>
              <a:rPr lang="sv-SE" sz="1800" dirty="0">
                <a:solidFill>
                  <a:schemeClr val="tx1"/>
                </a:solidFill>
              </a:rPr>
            </a:br>
            <a:r>
              <a:rPr lang="sv-SE" sz="1800" dirty="0">
                <a:solidFill>
                  <a:schemeClr val="tx1"/>
                </a:solidFill>
              </a:rPr>
              <a:t>tomorrow </a:t>
            </a:r>
            <a:endParaRPr lang="en-US" sz="18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C43CDED-9B75-3FB6-F804-0950E844AE38}"/>
              </a:ext>
            </a:extLst>
          </p:cNvPr>
          <p:cNvSpPr txBox="1"/>
          <p:nvPr/>
        </p:nvSpPr>
        <p:spPr>
          <a:xfrm>
            <a:off x="3586854" y="2317376"/>
            <a:ext cx="5400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7200" dirty="0">
                <a:latin typeface="Bernard MT Condensed" panose="02050806060905020404" pitchFamily="18" charset="0"/>
              </a:rPr>
              <a:t>The </a:t>
            </a:r>
            <a:r>
              <a:rPr lang="sv-SE" sz="7200" dirty="0" err="1">
                <a:latin typeface="Bernard MT Condensed" panose="02050806060905020404" pitchFamily="18" charset="0"/>
              </a:rPr>
              <a:t>things</a:t>
            </a:r>
            <a:r>
              <a:rPr lang="sv-SE" sz="7200" dirty="0">
                <a:latin typeface="Bernard MT Condensed" panose="02050806060905020404" pitchFamily="18" charset="0"/>
              </a:rPr>
              <a:t> to live for</a:t>
            </a:r>
            <a:endParaRPr lang="en-US" sz="7200" dirty="0">
              <a:latin typeface="Bernard MT Condensed" panose="02050806060905020404" pitchFamily="18" charset="0"/>
            </a:endParaRPr>
          </a:p>
        </p:txBody>
      </p:sp>
      <p:pic>
        <p:nvPicPr>
          <p:cNvPr id="2" name="beason31">
            <a:hlinkClick r:id="" action="ppaction://media"/>
            <a:extLst>
              <a:ext uri="{FF2B5EF4-FFF2-40B4-BE49-F238E27FC236}">
                <a16:creationId xmlns:a16="http://schemas.microsoft.com/office/drawing/2014/main" id="{48FFD238-F90E-7B25-1230-FDA9FD8F62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3748141" cy="3748141"/>
          </a:xfrm>
          <a:prstGeom prst="rect">
            <a:avLst/>
          </a:prstGeom>
        </p:spPr>
      </p:pic>
      <p:pic>
        <p:nvPicPr>
          <p:cNvPr id="5" name="Skriskor">
            <a:hlinkClick r:id="" action="ppaction://media"/>
            <a:extLst>
              <a:ext uri="{FF2B5EF4-FFF2-40B4-BE49-F238E27FC236}">
                <a16:creationId xmlns:a16="http://schemas.microsoft.com/office/drawing/2014/main" id="{16046C65-6381-F242-48EA-1E367D2A7D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3698240"/>
            <a:ext cx="3747058" cy="3159760"/>
          </a:xfrm>
          <a:prstGeom prst="rect">
            <a:avLst/>
          </a:prstGeom>
        </p:spPr>
      </p:pic>
      <p:pic>
        <p:nvPicPr>
          <p:cNvPr id="7" name="Picture 6" descr="A table with a board game and glasses of beer&#10;&#10;AI-generated content may be incorrect.">
            <a:extLst>
              <a:ext uri="{FF2B5EF4-FFF2-40B4-BE49-F238E27FC236}">
                <a16:creationId xmlns:a16="http://schemas.microsoft.com/office/drawing/2014/main" id="{B513106E-FBD3-3CB4-06A6-43890266BE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621" r="27684" b="16275"/>
          <a:stretch/>
        </p:blipFill>
        <p:spPr>
          <a:xfrm>
            <a:off x="7596000" y="0"/>
            <a:ext cx="4608000" cy="4320000"/>
          </a:xfrm>
          <a:prstGeom prst="rect">
            <a:avLst/>
          </a:prstGeom>
        </p:spPr>
      </p:pic>
      <p:pic>
        <p:nvPicPr>
          <p:cNvPr id="4" name="floorball">
            <a:hlinkClick r:id="" action="ppaction://media"/>
            <a:extLst>
              <a:ext uri="{FF2B5EF4-FFF2-40B4-BE49-F238E27FC236}">
                <a16:creationId xmlns:a16="http://schemas.microsoft.com/office/drawing/2014/main" id="{A4536B04-AFD0-8909-1030-FFA898D4A77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581938" y="4257893"/>
            <a:ext cx="4622062" cy="2600107"/>
          </a:xfrm>
          <a:prstGeom prst="rect">
            <a:avLst/>
          </a:prstGeom>
        </p:spPr>
      </p:pic>
      <p:pic>
        <p:nvPicPr>
          <p:cNvPr id="6" name="skidor">
            <a:hlinkClick r:id="" action="ppaction://media"/>
            <a:extLst>
              <a:ext uri="{FF2B5EF4-FFF2-40B4-BE49-F238E27FC236}">
                <a16:creationId xmlns:a16="http://schemas.microsoft.com/office/drawing/2014/main" id="{76C64563-C55B-B53D-CF96-ABD9F860A7D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73568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9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28</Words>
  <Application>Microsoft Office PowerPoint</Application>
  <PresentationFormat>Widescreen</PresentationFormat>
  <Paragraphs>8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Bernard MT Condensed</vt:lpstr>
      <vt:lpstr>Office Theme</vt:lpstr>
      <vt:lpstr>JOHAN WRANKER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 Wranker</dc:creator>
  <cp:lastModifiedBy>Johan Wranker</cp:lastModifiedBy>
  <cp:revision>7</cp:revision>
  <dcterms:created xsi:type="dcterms:W3CDTF">2025-05-30T20:45:32Z</dcterms:created>
  <dcterms:modified xsi:type="dcterms:W3CDTF">2025-05-30T22:28:32Z</dcterms:modified>
</cp:coreProperties>
</file>